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5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35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8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7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acebook.com/groups/178519065177925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70589D0-74A1-4BB8-9C36-30960DFCB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7" y="305664"/>
            <a:ext cx="3453444" cy="62466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FA9484-EC4E-4FE9-9F9C-B3A1FA72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785" y="1866899"/>
            <a:ext cx="4621215" cy="3790951"/>
          </a:xfrm>
        </p:spPr>
        <p:txBody>
          <a:bodyPr anchor="t">
            <a:normAutofit/>
          </a:bodyPr>
          <a:lstStyle/>
          <a:p>
            <a:r>
              <a:rPr lang="en-US" sz="1600" dirty="0"/>
              <a:t>Each Page has a markup file and a code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</a:t>
            </a:r>
            <a:r>
              <a:rPr lang="en-US" sz="1600" dirty="0"/>
              <a:t> = Markup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aspx.cs</a:t>
            </a:r>
            <a:r>
              <a:rPr lang="en-US" sz="1600" dirty="0"/>
              <a:t> = Code Files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aspx.designer.cs</a:t>
            </a:r>
            <a:r>
              <a:rPr lang="en-US" sz="1600" dirty="0"/>
              <a:t> = Joins Markup &amp; Code</a:t>
            </a:r>
          </a:p>
          <a:p>
            <a:r>
              <a:rPr lang="en-US" sz="1600" dirty="0"/>
              <a:t>The master page is the default template that every page uses (your navigation menu and footer should be in the master page). </a:t>
            </a:r>
            <a:r>
              <a:rPr lang="en-US" sz="1600" dirty="0" err="1"/>
              <a:t>Site.Master</a:t>
            </a:r>
            <a:r>
              <a:rPr lang="en-US" sz="1600" dirty="0"/>
              <a:t> and </a:t>
            </a:r>
            <a:r>
              <a:rPr lang="en-US" sz="1600" dirty="0" err="1"/>
              <a:t>Mobile.Master</a:t>
            </a:r>
            <a:endParaRPr lang="en-US" sz="1600" dirty="0"/>
          </a:p>
          <a:p>
            <a:r>
              <a:rPr lang="en-US" sz="1600" dirty="0" err="1"/>
              <a:t>Web.config</a:t>
            </a:r>
            <a:r>
              <a:rPr lang="en-US" sz="1600" dirty="0"/>
              <a:t> holds specific settings about the behavior of your website.</a:t>
            </a:r>
          </a:p>
          <a:p>
            <a:r>
              <a:rPr lang="en-US" sz="1600" dirty="0"/>
              <a:t>The scripts folder contains any libraries that you import</a:t>
            </a:r>
          </a:p>
        </p:txBody>
      </p:sp>
    </p:spTree>
    <p:extLst>
      <p:ext uri="{BB962C8B-B14F-4D97-AF65-F5344CB8AC3E}">
        <p14:creationId xmlns:p14="http://schemas.microsoft.com/office/powerpoint/2010/main" val="22039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Building/Customizing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31480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E1D3536-F4CB-41E1-941D-8A0B0BB4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871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Home Page (default.aspx)</a:t>
            </a:r>
          </a:p>
        </p:txBody>
      </p:sp>
    </p:spTree>
    <p:extLst>
      <p:ext uri="{BB962C8B-B14F-4D97-AF65-F5344CB8AC3E}">
        <p14:creationId xmlns:p14="http://schemas.microsoft.com/office/powerpoint/2010/main" val="403376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8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F6EFDF-8699-4D7E-BD00-9706DAC8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" y="565214"/>
            <a:ext cx="9143373" cy="5554599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9902E2-C7A1-404B-866B-13FD91B21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731"/>
          <a:stretch/>
        </p:blipFill>
        <p:spPr>
          <a:xfrm>
            <a:off x="8343900" y="1628774"/>
            <a:ext cx="3390900" cy="26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About Page (About.aspx)</a:t>
            </a:r>
          </a:p>
        </p:txBody>
      </p:sp>
    </p:spTree>
    <p:extLst>
      <p:ext uri="{BB962C8B-B14F-4D97-AF65-F5344CB8AC3E}">
        <p14:creationId xmlns:p14="http://schemas.microsoft.com/office/powerpoint/2010/main" val="3104712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86E32C7-AC85-4A40-8FCD-FBCCDDEC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31" y="564500"/>
            <a:ext cx="5827272" cy="3015613"/>
          </a:xfrm>
          <a:prstGeom prst="rect">
            <a:avLst/>
          </a:prstGeom>
        </p:spPr>
      </p:pic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FEDB278-96DE-4455-B204-3BDAE3831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5" y="3664553"/>
            <a:ext cx="10958970" cy="25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870511"/>
            <a:ext cx="6240990" cy="26836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06764" cy="18871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+mj-lt"/>
              </a:rPr>
              <a:t>Contact Page (Contact.aspx)</a:t>
            </a:r>
          </a:p>
        </p:txBody>
      </p:sp>
    </p:spTree>
    <p:extLst>
      <p:ext uri="{BB962C8B-B14F-4D97-AF65-F5344CB8AC3E}">
        <p14:creationId xmlns:p14="http://schemas.microsoft.com/office/powerpoint/2010/main" val="339886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9675D1-4719-4F34-A77E-CA1F83F7F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92" y="592863"/>
            <a:ext cx="5372099" cy="2310002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B8856E-B234-4A65-811A-CE7BA8457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2" y="3153266"/>
            <a:ext cx="10245726" cy="2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Deployment Process via Azure Cloud Services </a:t>
            </a:r>
          </a:p>
        </p:txBody>
      </p:sp>
    </p:spTree>
    <p:extLst>
      <p:ext uri="{BB962C8B-B14F-4D97-AF65-F5344CB8AC3E}">
        <p14:creationId xmlns:p14="http://schemas.microsoft.com/office/powerpoint/2010/main" val="205613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D7DB91-19A4-4D68-95B2-81E5CDD9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63060"/>
            <a:ext cx="6237359" cy="44441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D1F367-4C69-43A6-823E-5278391D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537" y="1866899"/>
            <a:ext cx="3132429" cy="3124201"/>
          </a:xfrm>
        </p:spPr>
        <p:txBody>
          <a:bodyPr>
            <a:normAutofit/>
          </a:bodyPr>
          <a:lstStyle/>
          <a:p>
            <a:r>
              <a:rPr lang="en-US" sz="1800" dirty="0"/>
              <a:t>Go to </a:t>
            </a:r>
            <a:r>
              <a:rPr lang="en-US" sz="1800" b="1" dirty="0"/>
              <a:t>portal.azure.com</a:t>
            </a:r>
          </a:p>
          <a:p>
            <a:r>
              <a:rPr lang="en-US" sz="1800" dirty="0"/>
              <a:t>Log in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App Services </a:t>
            </a:r>
            <a:r>
              <a:rPr lang="en-US" sz="1800" dirty="0"/>
              <a:t>from side panel</a:t>
            </a:r>
          </a:p>
        </p:txBody>
      </p:sp>
    </p:spTree>
    <p:extLst>
      <p:ext uri="{BB962C8B-B14F-4D97-AF65-F5344CB8AC3E}">
        <p14:creationId xmlns:p14="http://schemas.microsoft.com/office/powerpoint/2010/main" val="82043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2B2-5CFB-4C75-B0B5-1E919812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CDFC-4F9E-41CC-94E6-7D73C6E1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10" y="1995880"/>
            <a:ext cx="10018713" cy="3124201"/>
          </a:xfrm>
        </p:spPr>
        <p:txBody>
          <a:bodyPr/>
          <a:lstStyle/>
          <a:p>
            <a:r>
              <a:rPr lang="en-US" dirty="0"/>
              <a:t>Setting up the project</a:t>
            </a:r>
          </a:p>
          <a:p>
            <a:r>
              <a:rPr lang="en-US" dirty="0"/>
              <a:t>Understanding the structure of the project folder</a:t>
            </a:r>
          </a:p>
          <a:p>
            <a:r>
              <a:rPr lang="en-US" dirty="0"/>
              <a:t>Building/customizing the website</a:t>
            </a:r>
          </a:p>
          <a:p>
            <a:r>
              <a:rPr lang="en-US" dirty="0"/>
              <a:t>Deployment process via Azure 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D44F-7632-4972-BB45-259EA619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893124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7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F30D6F-25BC-4BEB-A2D7-1DFB516BC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03EB5-FD1A-49C7-B7E1-D88C8C222D17}"/>
              </a:ext>
            </a:extLst>
          </p:cNvPr>
          <p:cNvSpPr txBox="1"/>
          <p:nvPr/>
        </p:nvSpPr>
        <p:spPr>
          <a:xfrm>
            <a:off x="2676525" y="5829300"/>
            <a:ext cx="802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Web App </a:t>
            </a:r>
            <a:r>
              <a:rPr lang="en-US" dirty="0"/>
              <a:t>and then click </a:t>
            </a:r>
            <a:r>
              <a:rPr lang="en-US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49903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5047931-0AE1-470F-87A2-267163E8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0016"/>
            <a:ext cx="6237359" cy="3290206"/>
          </a:xfrm>
          <a:prstGeom prst="rect">
            <a:avLst/>
          </a:prstGeom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8FBBF568-5F9B-4E44-9085-3C0322F3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471" y="2333624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Enter your app name (this will eventually be the link that you use to go to your </a:t>
            </a:r>
            <a:r>
              <a:rPr lang="en-US" sz="1800" dirty="0" err="1"/>
              <a:t>webstie</a:t>
            </a:r>
            <a:r>
              <a:rPr lang="en-US" sz="1800" dirty="0"/>
              <a:t>)</a:t>
            </a:r>
          </a:p>
          <a:p>
            <a:r>
              <a:rPr lang="en-US" sz="1800" dirty="0"/>
              <a:t>Leave everything else on default. It automatically makes a new resource group for you with the app name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126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5015136-5A80-4490-8F5D-CABCA574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7" y="1011765"/>
            <a:ext cx="5924049" cy="454670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2B1C2B-42BE-4A01-A48C-D29EB76E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Click </a:t>
            </a:r>
            <a:r>
              <a:rPr lang="en-US" sz="1800" b="1" dirty="0"/>
              <a:t>Create new </a:t>
            </a:r>
            <a:r>
              <a:rPr lang="en-US" sz="1800" dirty="0"/>
              <a:t>under App Service Plan</a:t>
            </a:r>
          </a:p>
          <a:p>
            <a:r>
              <a:rPr lang="en-US" sz="1800" dirty="0"/>
              <a:t>Enter a name for the app service plan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</a:p>
          <a:p>
            <a:r>
              <a:rPr lang="en-US" sz="1800" dirty="0"/>
              <a:t>Then Click </a:t>
            </a:r>
            <a:r>
              <a:rPr lang="en-US" sz="1800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8432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E0C385-8317-400E-BD1A-98F0D5B4E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008581"/>
            <a:ext cx="8946872" cy="483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F4E3C-81E0-442C-B683-AA5F5102FA40}"/>
              </a:ext>
            </a:extLst>
          </p:cNvPr>
          <p:cNvSpPr txBox="1"/>
          <p:nvPr/>
        </p:nvSpPr>
        <p:spPr>
          <a:xfrm>
            <a:off x="2449063" y="5887521"/>
            <a:ext cx="894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newly created app service under the </a:t>
            </a:r>
            <a:r>
              <a:rPr lang="en-US" b="1" dirty="0"/>
              <a:t>App Services</a:t>
            </a:r>
            <a:r>
              <a:rPr lang="en-US" dirty="0"/>
              <a:t> Menu </a:t>
            </a:r>
          </a:p>
        </p:txBody>
      </p:sp>
    </p:spTree>
    <p:extLst>
      <p:ext uri="{BB962C8B-B14F-4D97-AF65-F5344CB8AC3E}">
        <p14:creationId xmlns:p14="http://schemas.microsoft.com/office/powerpoint/2010/main" val="202959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993C3A-0E30-417B-B76B-0B62A3462F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C1EF649-7872-4C45-A10F-3AC3391C3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11563"/>
            <a:ext cx="10905066" cy="403487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3E2E1-9303-4B4E-B6F4-75D5306CAFC7}"/>
              </a:ext>
            </a:extLst>
          </p:cNvPr>
          <p:cNvSpPr txBox="1"/>
          <p:nvPr/>
        </p:nvSpPr>
        <p:spPr>
          <a:xfrm>
            <a:off x="1579563" y="5715000"/>
            <a:ext cx="941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your Visual Studio Team Services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10099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CC9A105B-3DA5-477D-B7C2-B0F5C0334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43" y="685799"/>
            <a:ext cx="10140157" cy="42842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2B9BED4A-07F4-4E80-8321-9C64A208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093" y="5381625"/>
            <a:ext cx="8263732" cy="1333500"/>
          </a:xfrm>
        </p:spPr>
        <p:txBody>
          <a:bodyPr anchor="t">
            <a:normAutofit/>
          </a:bodyPr>
          <a:lstStyle/>
          <a:p>
            <a:r>
              <a:rPr lang="en-US" sz="1600" dirty="0"/>
              <a:t>Once your Project is created its now time to clone the repository to your computer</a:t>
            </a:r>
          </a:p>
          <a:p>
            <a:r>
              <a:rPr lang="en-US" sz="1600" dirty="0"/>
              <a:t>Copy the HTTPS clone link</a:t>
            </a:r>
          </a:p>
        </p:txBody>
      </p:sp>
    </p:spTree>
    <p:extLst>
      <p:ext uri="{BB962C8B-B14F-4D97-AF65-F5344CB8AC3E}">
        <p14:creationId xmlns:p14="http://schemas.microsoft.com/office/powerpoint/2010/main" val="357940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F7C77B-B910-491A-AF0F-A2EA4F3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523065"/>
            <a:ext cx="6237359" cy="3524107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8BECF60-FEFA-49BD-AF77-4B6D9407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Navigate to your Visual Studio Project folder for the website</a:t>
            </a:r>
          </a:p>
        </p:txBody>
      </p:sp>
    </p:spTree>
    <p:extLst>
      <p:ext uri="{BB962C8B-B14F-4D97-AF65-F5344CB8AC3E}">
        <p14:creationId xmlns:p14="http://schemas.microsoft.com/office/powerpoint/2010/main" val="198897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1C3A44-C273-4483-9EEF-CEA7C572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3" y="1574064"/>
            <a:ext cx="6240990" cy="32765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74B8E1-32F4-4550-B72F-7E80F50E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6" y="2917007"/>
            <a:ext cx="4964114" cy="211455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up a git terminal inside of the project folder</a:t>
            </a:r>
          </a:p>
          <a:p>
            <a:r>
              <a:rPr lang="en-US" sz="1600" dirty="0"/>
              <a:t>Type </a:t>
            </a:r>
            <a:r>
              <a:rPr lang="en-US" sz="1600" b="1" dirty="0"/>
              <a:t>git clone [paste https clone link here]</a:t>
            </a:r>
          </a:p>
        </p:txBody>
      </p:sp>
    </p:spTree>
    <p:extLst>
      <p:ext uri="{BB962C8B-B14F-4D97-AF65-F5344CB8AC3E}">
        <p14:creationId xmlns:p14="http://schemas.microsoft.com/office/powerpoint/2010/main" val="2850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C33DDE3-E7A3-4C4F-8551-153EF5312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7812"/>
            <a:ext cx="6237359" cy="327461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3964D8-E310-45F0-84DC-7FFF123B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836" y="20192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After cloning the repo its now time to sync your project files with the repo</a:t>
            </a:r>
          </a:p>
          <a:p>
            <a:r>
              <a:rPr lang="en-US" sz="1800" dirty="0"/>
              <a:t>Type </a:t>
            </a:r>
            <a:r>
              <a:rPr lang="en-US" sz="1800" b="1" dirty="0"/>
              <a:t>git add .</a:t>
            </a:r>
          </a:p>
        </p:txBody>
      </p:sp>
    </p:spTree>
    <p:extLst>
      <p:ext uri="{BB962C8B-B14F-4D97-AF65-F5344CB8AC3E}">
        <p14:creationId xmlns:p14="http://schemas.microsoft.com/office/powerpoint/2010/main" val="189669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34665BB-7DC2-40AF-8A1C-7BCED752B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566263"/>
            <a:ext cx="6240990" cy="329212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0CD6BB8F-D3ED-4A44-8F7D-92C10B30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786" y="3124200"/>
            <a:ext cx="4706940" cy="1666876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commit –m “pushing project files”</a:t>
            </a:r>
          </a:p>
        </p:txBody>
      </p:sp>
    </p:spTree>
    <p:extLst>
      <p:ext uri="{BB962C8B-B14F-4D97-AF65-F5344CB8AC3E}">
        <p14:creationId xmlns:p14="http://schemas.microsoft.com/office/powerpoint/2010/main" val="204446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525-7A24-4D93-B4D4-A2389FC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5864-3ADD-46FD-AA8A-C3FBC507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422" y="1866899"/>
            <a:ext cx="10018713" cy="3124201"/>
          </a:xfrm>
        </p:spPr>
        <p:txBody>
          <a:bodyPr/>
          <a:lstStyle/>
          <a:p>
            <a:r>
              <a:rPr lang="en-US" dirty="0"/>
              <a:t>Microsoft Visual Studio (With ASP.NET Package installed)</a:t>
            </a:r>
          </a:p>
          <a:p>
            <a:r>
              <a:rPr lang="en-US" dirty="0"/>
              <a:t>Azure Account (free passes provided)</a:t>
            </a:r>
          </a:p>
          <a:p>
            <a:r>
              <a:rPr lang="en-US" dirty="0"/>
              <a:t>Visual Studio Team Services Account (visualstudio.com)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BEB37-77E8-49E1-86F2-861CF1E1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25" y="4902455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3">
            <a:extLst>
              <a:ext uri="{FF2B5EF4-FFF2-40B4-BE49-F238E27FC236}">
                <a16:creationId xmlns:a16="http://schemas.microsoft.com/office/drawing/2014/main" id="{DCE82986-F3AB-4EFF-AAF4-97B01094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1583589"/>
            <a:ext cx="6330948" cy="332374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9" name="Content Placeholder 8">
            <a:extLst>
              <a:ext uri="{FF2B5EF4-FFF2-40B4-BE49-F238E27FC236}">
                <a16:creationId xmlns:a16="http://schemas.microsoft.com/office/drawing/2014/main" id="{F6350F6B-12CA-4C81-96A5-4545BF49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63914" cy="2240337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push</a:t>
            </a:r>
          </a:p>
          <a:p>
            <a:r>
              <a:rPr lang="en-US" sz="1600" dirty="0"/>
              <a:t>Your visual studio Team Services repo should now be in sync with your visual studio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1169886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0CE539-9695-420A-9CE6-75088A38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19AC8-5461-4DDB-82C9-5D9D66E68D76}"/>
              </a:ext>
            </a:extLst>
          </p:cNvPr>
          <p:cNvSpPr txBox="1"/>
          <p:nvPr/>
        </p:nvSpPr>
        <p:spPr>
          <a:xfrm>
            <a:off x="1633537" y="5515208"/>
            <a:ext cx="100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project files on the Visual Studio website</a:t>
            </a:r>
          </a:p>
        </p:txBody>
      </p:sp>
    </p:spTree>
    <p:extLst>
      <p:ext uri="{BB962C8B-B14F-4D97-AF65-F5344CB8AC3E}">
        <p14:creationId xmlns:p14="http://schemas.microsoft.com/office/powerpoint/2010/main" val="305285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E201AD8B-FBBA-4284-B618-CF83087445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8A5C0-F105-47AD-9432-E45B0F39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2"/>
          <a:stretch/>
        </p:blipFill>
        <p:spPr>
          <a:xfrm>
            <a:off x="643467" y="643467"/>
            <a:ext cx="10905066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25E0D-6257-41B8-A5B3-4484EE18329B}"/>
              </a:ext>
            </a:extLst>
          </p:cNvPr>
          <p:cNvSpPr txBox="1"/>
          <p:nvPr/>
        </p:nvSpPr>
        <p:spPr>
          <a:xfrm>
            <a:off x="2408237" y="4141258"/>
            <a:ext cx="983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menu under </a:t>
            </a:r>
            <a:r>
              <a:rPr lang="en-US" b="1" dirty="0"/>
              <a:t>Build and Release </a:t>
            </a:r>
            <a:r>
              <a:rPr lang="en-US" dirty="0"/>
              <a:t>select </a:t>
            </a:r>
            <a:r>
              <a:rPr lang="en-US" b="1" dirty="0"/>
              <a:t>Builds</a:t>
            </a:r>
          </a:p>
        </p:txBody>
      </p:sp>
    </p:spTree>
    <p:extLst>
      <p:ext uri="{BB962C8B-B14F-4D97-AF65-F5344CB8AC3E}">
        <p14:creationId xmlns:p14="http://schemas.microsoft.com/office/powerpoint/2010/main" val="3846717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A6F35A-C9FB-4F63-9B40-2A45988A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1507"/>
            <a:ext cx="10905066" cy="3734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4C74B-FA66-422F-99C2-FC2C9B3FB245}"/>
              </a:ext>
            </a:extLst>
          </p:cNvPr>
          <p:cNvSpPr txBox="1"/>
          <p:nvPr/>
        </p:nvSpPr>
        <p:spPr>
          <a:xfrm>
            <a:off x="1952625" y="5724525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correct project and repository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4671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0176EF-9F9E-4F75-B242-6708A9CA1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41C37-F9E7-4359-902C-312A7BEB5761}"/>
              </a:ext>
            </a:extLst>
          </p:cNvPr>
          <p:cNvSpPr txBox="1"/>
          <p:nvPr/>
        </p:nvSpPr>
        <p:spPr>
          <a:xfrm>
            <a:off x="952500" y="3886200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ASP.NET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93160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6A8BEC4-7B8D-4567-8F6B-CD9C2F1A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949D9-91D8-4280-99B3-8231B8DF1425}"/>
              </a:ext>
            </a:extLst>
          </p:cNvPr>
          <p:cNvSpPr txBox="1"/>
          <p:nvPr/>
        </p:nvSpPr>
        <p:spPr>
          <a:xfrm>
            <a:off x="4752975" y="46767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Triggers</a:t>
            </a:r>
          </a:p>
        </p:txBody>
      </p:sp>
    </p:spTree>
    <p:extLst>
      <p:ext uri="{BB962C8B-B14F-4D97-AF65-F5344CB8AC3E}">
        <p14:creationId xmlns:p14="http://schemas.microsoft.com/office/powerpoint/2010/main" val="32890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98AC12-EFF3-4A0A-A763-0CCDCC49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21" y="1352549"/>
            <a:ext cx="9653913" cy="320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87F13-7B03-4CF6-B40A-C19BD4048D87}"/>
              </a:ext>
            </a:extLst>
          </p:cNvPr>
          <p:cNvSpPr txBox="1"/>
          <p:nvPr/>
        </p:nvSpPr>
        <p:spPr>
          <a:xfrm>
            <a:off x="2926491" y="4907518"/>
            <a:ext cx="419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Enable 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Save &amp; queue</a:t>
            </a:r>
          </a:p>
        </p:txBody>
      </p:sp>
    </p:spTree>
    <p:extLst>
      <p:ext uri="{BB962C8B-B14F-4D97-AF65-F5344CB8AC3E}">
        <p14:creationId xmlns:p14="http://schemas.microsoft.com/office/powerpoint/2010/main" val="8493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C27FC29-0F8B-4590-8915-354DD6A3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D2134-2681-4003-9DD2-2D56CAE9D591}"/>
              </a:ext>
            </a:extLst>
          </p:cNvPr>
          <p:cNvSpPr txBox="1"/>
          <p:nvPr/>
        </p:nvSpPr>
        <p:spPr>
          <a:xfrm>
            <a:off x="5331503" y="459977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Save</a:t>
            </a:r>
          </a:p>
        </p:txBody>
      </p:sp>
    </p:spTree>
    <p:extLst>
      <p:ext uri="{BB962C8B-B14F-4D97-AF65-F5344CB8AC3E}">
        <p14:creationId xmlns:p14="http://schemas.microsoft.com/office/powerpoint/2010/main" val="3734509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8E68DD2-973F-478A-B17D-BEF85CD3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597573"/>
            <a:ext cx="10018712" cy="5389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6D1D2-8B98-4BA0-BD61-9824A9C8D98A}"/>
              </a:ext>
            </a:extLst>
          </p:cNvPr>
          <p:cNvSpPr txBox="1"/>
          <p:nvPr/>
        </p:nvSpPr>
        <p:spPr>
          <a:xfrm>
            <a:off x="3609975" y="3629025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first build should now be in progress</a:t>
            </a:r>
          </a:p>
        </p:txBody>
      </p:sp>
    </p:spTree>
    <p:extLst>
      <p:ext uri="{BB962C8B-B14F-4D97-AF65-F5344CB8AC3E}">
        <p14:creationId xmlns:p14="http://schemas.microsoft.com/office/powerpoint/2010/main" val="8238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0A7FBD-7F5F-4D5F-9B6D-2F2DB1278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BA154-9F71-4CFB-9A71-A21C7524DF59}"/>
              </a:ext>
            </a:extLst>
          </p:cNvPr>
          <p:cNvSpPr txBox="1"/>
          <p:nvPr/>
        </p:nvSpPr>
        <p:spPr>
          <a:xfrm>
            <a:off x="2438400" y="4152900"/>
            <a:ext cx="722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</a:t>
            </a:r>
            <a:r>
              <a:rPr lang="en-US" b="1" dirty="0"/>
              <a:t>Release</a:t>
            </a:r>
            <a:r>
              <a:rPr lang="en-US" dirty="0"/>
              <a:t> from the </a:t>
            </a:r>
            <a:r>
              <a:rPr lang="en-US" b="1" dirty="0"/>
              <a:t>Build and Release</a:t>
            </a:r>
            <a:r>
              <a:rPr lang="en-US" dirty="0"/>
              <a:t> option from the top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</a:t>
            </a:r>
            <a:r>
              <a:rPr lang="en-US" b="1" dirty="0"/>
              <a:t>+</a:t>
            </a:r>
            <a:r>
              <a:rPr lang="en-US" dirty="0"/>
              <a:t> icon and select </a:t>
            </a:r>
            <a:r>
              <a:rPr lang="en-US" b="1" dirty="0"/>
              <a:t>Create release definition</a:t>
            </a:r>
          </a:p>
        </p:txBody>
      </p:sp>
    </p:spTree>
    <p:extLst>
      <p:ext uri="{BB962C8B-B14F-4D97-AF65-F5344CB8AC3E}">
        <p14:creationId xmlns:p14="http://schemas.microsoft.com/office/powerpoint/2010/main" val="75035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dirty="0"/>
              <a:t>Setting up the Project</a:t>
            </a:r>
          </a:p>
        </p:txBody>
      </p:sp>
    </p:spTree>
    <p:extLst>
      <p:ext uri="{BB962C8B-B14F-4D97-AF65-F5344CB8AC3E}">
        <p14:creationId xmlns:p14="http://schemas.microsoft.com/office/powerpoint/2010/main" val="979881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139E2F-1C65-4647-B3ED-86E2517AC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37716-7235-4B78-8DC3-F868E5EFE7EF}"/>
              </a:ext>
            </a:extLst>
          </p:cNvPr>
          <p:cNvSpPr txBox="1"/>
          <p:nvPr/>
        </p:nvSpPr>
        <p:spPr>
          <a:xfrm>
            <a:off x="1379537" y="3944157"/>
            <a:ext cx="574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App Service Deployment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i="1" dirty="0"/>
              <a:t>We’re going to deploy to the app service you created earlier in Azure</a:t>
            </a:r>
          </a:p>
        </p:txBody>
      </p:sp>
    </p:spTree>
    <p:extLst>
      <p:ext uri="{BB962C8B-B14F-4D97-AF65-F5344CB8AC3E}">
        <p14:creationId xmlns:p14="http://schemas.microsoft.com/office/powerpoint/2010/main" val="150979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718D68-8738-45C5-8B84-11F9207F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FB8DF-B45A-48BD-99B2-09839B641EBC}"/>
              </a:ext>
            </a:extLst>
          </p:cNvPr>
          <p:cNvSpPr txBox="1"/>
          <p:nvPr/>
        </p:nvSpPr>
        <p:spPr>
          <a:xfrm>
            <a:off x="2587624" y="4229100"/>
            <a:ext cx="493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 artifact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build definition we created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149691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6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826042-E9B6-4A2D-BD1A-F49D346E4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17CEC-6441-4D1F-8D7E-02E205EC85B0}"/>
              </a:ext>
            </a:extLst>
          </p:cNvPr>
          <p:cNvSpPr txBox="1"/>
          <p:nvPr/>
        </p:nvSpPr>
        <p:spPr>
          <a:xfrm>
            <a:off x="4581525" y="4514850"/>
            <a:ext cx="578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Manage</a:t>
            </a:r>
            <a:r>
              <a:rPr lang="en-US" dirty="0"/>
              <a:t> (next to the </a:t>
            </a:r>
            <a:r>
              <a:rPr lang="en-US" b="1" dirty="0"/>
              <a:t>Azure Subscription</a:t>
            </a:r>
            <a:r>
              <a:rPr lang="en-US" dirty="0"/>
              <a:t> option)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3514-A3A8-4C33-9241-16A9F18FA152}"/>
              </a:ext>
            </a:extLst>
          </p:cNvPr>
          <p:cNvSpPr/>
          <p:nvPr/>
        </p:nvSpPr>
        <p:spPr>
          <a:xfrm>
            <a:off x="5276850" y="2200275"/>
            <a:ext cx="733425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1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A5F7AE-7D84-4AB3-AB7A-87EBF605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05736-80F6-4E0C-9B79-A6883A4E76BE}"/>
              </a:ext>
            </a:extLst>
          </p:cNvPr>
          <p:cNvSpPr txBox="1"/>
          <p:nvPr/>
        </p:nvSpPr>
        <p:spPr>
          <a:xfrm>
            <a:off x="2466975" y="3829050"/>
            <a:ext cx="71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+ New Service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49050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EFFD148-7414-4AB4-9362-365EA662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760485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6E6DB-35CB-4E8E-B929-A2997DA30FE6}"/>
              </a:ext>
            </a:extLst>
          </p:cNvPr>
          <p:cNvSpPr txBox="1"/>
          <p:nvPr/>
        </p:nvSpPr>
        <p:spPr>
          <a:xfrm>
            <a:off x="2832099" y="4817477"/>
            <a:ext cx="8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in a connection name (this establishes a connection between visual studio team services and your Azure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your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Resource group (should be the same name as your app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85413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A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0CE23C-1BDE-4C04-9C77-02E6600EF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446AB-13A6-4067-9C6C-33AB81D69CFC}"/>
              </a:ext>
            </a:extLst>
          </p:cNvPr>
          <p:cNvSpPr txBox="1"/>
          <p:nvPr/>
        </p:nvSpPr>
        <p:spPr>
          <a:xfrm>
            <a:off x="4686300" y="4429125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back to the release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99885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6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9093B3-E2C6-481F-9D17-D8094CB53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B8145D-0C6E-467A-972D-70EBD24D891D}"/>
              </a:ext>
            </a:extLst>
          </p:cNvPr>
          <p:cNvSpPr/>
          <p:nvPr/>
        </p:nvSpPr>
        <p:spPr>
          <a:xfrm>
            <a:off x="1579563" y="2324100"/>
            <a:ext cx="373062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6A79C-A1CB-4693-9EB9-5A017961F1E5}"/>
              </a:ext>
            </a:extLst>
          </p:cNvPr>
          <p:cNvCxnSpPr/>
          <p:nvPr/>
        </p:nvCxnSpPr>
        <p:spPr>
          <a:xfrm>
            <a:off x="1885951" y="2714625"/>
            <a:ext cx="377825" cy="1390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75F30B-7927-47D1-966E-080402453182}"/>
              </a:ext>
            </a:extLst>
          </p:cNvPr>
          <p:cNvSpPr txBox="1"/>
          <p:nvPr/>
        </p:nvSpPr>
        <p:spPr>
          <a:xfrm>
            <a:off x="1952625" y="428625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this icon and enable Continuous deployment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Save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76A0A-B81A-4AB8-9FD8-CD9D77D0E8DC}"/>
              </a:ext>
            </a:extLst>
          </p:cNvPr>
          <p:cNvSpPr/>
          <p:nvPr/>
        </p:nvSpPr>
        <p:spPr>
          <a:xfrm>
            <a:off x="7820025" y="1809750"/>
            <a:ext cx="2381250" cy="723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E0983-C735-4876-9AEC-F722D686BA76}"/>
              </a:ext>
            </a:extLst>
          </p:cNvPr>
          <p:cNvCxnSpPr/>
          <p:nvPr/>
        </p:nvCxnSpPr>
        <p:spPr>
          <a:xfrm flipV="1">
            <a:off x="5934075" y="2533650"/>
            <a:ext cx="1685925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40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0DC7A4-1654-4851-9138-E38EFE7AA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678AD-A958-43FC-B111-1121CC2A4873}"/>
              </a:ext>
            </a:extLst>
          </p:cNvPr>
          <p:cNvSpPr txBox="1"/>
          <p:nvPr/>
        </p:nvSpPr>
        <p:spPr>
          <a:xfrm>
            <a:off x="2324100" y="4038600"/>
            <a:ext cx="500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 new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then see your release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Release</a:t>
            </a:r>
          </a:p>
        </p:txBody>
      </p:sp>
    </p:spTree>
    <p:extLst>
      <p:ext uri="{BB962C8B-B14F-4D97-AF65-F5344CB8AC3E}">
        <p14:creationId xmlns:p14="http://schemas.microsoft.com/office/powerpoint/2010/main" val="3788975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9BC7C0-C315-48B7-82B8-3BBDEBE1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FEC97E-9636-4CC6-9AE3-41B4A274859A}"/>
              </a:ext>
            </a:extLst>
          </p:cNvPr>
          <p:cNvSpPr txBox="1"/>
          <p:nvPr/>
        </p:nvSpPr>
        <p:spPr>
          <a:xfrm>
            <a:off x="2257425" y="4086225"/>
            <a:ext cx="519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click on your release it should open this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point your environment isn’t deployed yet so click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Deployment has Succeeded your website should be live! But where?</a:t>
            </a:r>
          </a:p>
        </p:txBody>
      </p:sp>
    </p:spTree>
    <p:extLst>
      <p:ext uri="{BB962C8B-B14F-4D97-AF65-F5344CB8AC3E}">
        <p14:creationId xmlns:p14="http://schemas.microsoft.com/office/powerpoint/2010/main" val="1080265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123AAE-7C5D-4EC5-B570-7141C9405C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8FE8-33EE-42EC-8894-0492375502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B2F02B-D4F8-452E-AB36-445531CD8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74807"/>
            <a:ext cx="10905066" cy="1908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4B62A-A903-4C4F-95A3-29145B89141A}"/>
              </a:ext>
            </a:extLst>
          </p:cNvPr>
          <p:cNvSpPr txBox="1"/>
          <p:nvPr/>
        </p:nvSpPr>
        <p:spPr>
          <a:xfrm>
            <a:off x="1485900" y="5238750"/>
            <a:ext cx="760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App Services in Azure select your app service and click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URL is the link to your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99D46-EED5-4EA5-864F-0F248C4569BE}"/>
              </a:ext>
            </a:extLst>
          </p:cNvPr>
          <p:cNvSpPr/>
          <p:nvPr/>
        </p:nvSpPr>
        <p:spPr>
          <a:xfrm>
            <a:off x="7953375" y="3105150"/>
            <a:ext cx="17907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C6453-B718-4257-A601-71D6415E54AD}"/>
              </a:ext>
            </a:extLst>
          </p:cNvPr>
          <p:cNvCxnSpPr>
            <a:cxnSpLocks/>
          </p:cNvCxnSpPr>
          <p:nvPr/>
        </p:nvCxnSpPr>
        <p:spPr>
          <a:xfrm flipV="1">
            <a:off x="5295900" y="3429001"/>
            <a:ext cx="2491020" cy="2289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F5C41D95-CFDC-4E09-B8E9-9A2CF802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65" y="685799"/>
            <a:ext cx="6143525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43091331-53CC-4DE6-A076-E792AB4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Visual Studio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New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73487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5C40C7-E993-4EE6-BA76-9636914E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B53D3-85FD-4849-A4F4-0F0BE2FE26B7}"/>
              </a:ext>
            </a:extLst>
          </p:cNvPr>
          <p:cNvSpPr txBox="1"/>
          <p:nvPr/>
        </p:nvSpPr>
        <p:spPr>
          <a:xfrm>
            <a:off x="2632868" y="5774427"/>
            <a:ext cx="812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Done! Website is live! Congrats you’ve now built and deployed a website to the cloud</a:t>
            </a:r>
          </a:p>
        </p:txBody>
      </p:sp>
    </p:spTree>
    <p:extLst>
      <p:ext uri="{BB962C8B-B14F-4D97-AF65-F5344CB8AC3E}">
        <p14:creationId xmlns:p14="http://schemas.microsoft.com/office/powerpoint/2010/main" val="1851326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F8A35-11D2-4FEC-A727-9177029F7A40}"/>
              </a:ext>
            </a:extLst>
          </p:cNvPr>
          <p:cNvSpPr txBox="1"/>
          <p:nvPr/>
        </p:nvSpPr>
        <p:spPr>
          <a:xfrm>
            <a:off x="5810250" y="5987004"/>
            <a:ext cx="6105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60403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0A1-17E9-459B-A13A-00733842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Facebook!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7AC-D8CB-48AA-93A6-8794750B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710" y="2647949"/>
            <a:ext cx="6421440" cy="19716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Click here to join our Facebook group</a:t>
            </a:r>
            <a:endParaRPr lang="en-US" dirty="0"/>
          </a:p>
        </p:txBody>
      </p:sp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1D229EE-2CCC-4AB6-8123-608B7728B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1" y="1908967"/>
            <a:ext cx="3449639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5F4AA618-827D-4A02-BB2E-22E2EB9F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109840"/>
            <a:ext cx="6237359" cy="4350557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DBDCC72-EE47-4B16-AC40-76296928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2090736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On the side panel select </a:t>
            </a:r>
            <a:r>
              <a:rPr lang="en-US" sz="1800" b="1" dirty="0"/>
              <a:t>Other Languages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Visual C#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ASP.NET Web Application</a:t>
            </a:r>
          </a:p>
          <a:p>
            <a:r>
              <a:rPr lang="en-US" sz="1800" dirty="0"/>
              <a:t>Click</a:t>
            </a:r>
            <a:r>
              <a:rPr lang="en-US" sz="1800" b="1" dirty="0"/>
              <a:t> OK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1E8776-3A55-4883-9706-D8865AB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17" y="0"/>
            <a:ext cx="4740320" cy="736942"/>
          </a:xfrm>
        </p:spPr>
        <p:txBody>
          <a:bodyPr>
            <a:normAutofit/>
          </a:bodyPr>
          <a:lstStyle/>
          <a:p>
            <a:r>
              <a:rPr lang="en-US" sz="3200" dirty="0"/>
              <a:t>New Project Panel</a:t>
            </a:r>
          </a:p>
        </p:txBody>
      </p:sp>
    </p:spTree>
    <p:extLst>
      <p:ext uri="{BB962C8B-B14F-4D97-AF65-F5344CB8AC3E}">
        <p14:creationId xmlns:p14="http://schemas.microsoft.com/office/powerpoint/2010/main" val="247528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E4E572-28F6-45B5-80D9-B3A0D3A4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242384"/>
            <a:ext cx="6237359" cy="40854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24D1F2-BEB8-4945-9B25-C6E4D31DE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Select </a:t>
            </a:r>
            <a:r>
              <a:rPr lang="en-US" sz="1800" b="1" dirty="0"/>
              <a:t>Web Forms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832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2AAFE6-4211-4577-9507-B5B70191B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Understanding the Structure of the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2599643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100</TotalTime>
  <Words>756</Words>
  <Application>Microsoft Office PowerPoint</Application>
  <PresentationFormat>Widescreen</PresentationFormat>
  <Paragraphs>108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Corbel</vt:lpstr>
      <vt:lpstr>Parallax</vt:lpstr>
      <vt:lpstr>ASP.NET Workshop</vt:lpstr>
      <vt:lpstr>Contents</vt:lpstr>
      <vt:lpstr>Things you need</vt:lpstr>
      <vt:lpstr>Setting up the Project</vt:lpstr>
      <vt:lpstr>PowerPoint Presentation</vt:lpstr>
      <vt:lpstr>New Project Panel</vt:lpstr>
      <vt:lpstr>PowerPoint Presentation</vt:lpstr>
      <vt:lpstr>PowerPoint Presentation</vt:lpstr>
      <vt:lpstr>Understanding the Structure of the Project Folder</vt:lpstr>
      <vt:lpstr>PowerPoint Presentation</vt:lpstr>
      <vt:lpstr>Building/Customizing the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Process via Azure Cloud Services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ASP.NET Workshop</vt:lpstr>
      <vt:lpstr>Join us on Facebook!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Workshop</dc:title>
  <dc:creator>Jeff Beauplan</dc:creator>
  <cp:lastModifiedBy>Jeff Beauplan</cp:lastModifiedBy>
  <cp:revision>11</cp:revision>
  <dcterms:created xsi:type="dcterms:W3CDTF">2018-02-26T02:14:53Z</dcterms:created>
  <dcterms:modified xsi:type="dcterms:W3CDTF">2018-02-26T03:55:52Z</dcterms:modified>
</cp:coreProperties>
</file>